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0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C8F5A2-65CE-45C8-AEB1-678409097893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C759A34-00CD-424C-B430-379429FE7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Adolescen</a:t>
            </a:r>
            <a:r>
              <a:rPr lang="ro-RO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ț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a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smtClean="0"/>
              <a:t>Despre </a:t>
            </a:r>
            <a:r>
              <a:rPr lang="en-US" dirty="0" err="1" smtClean="0"/>
              <a:t>adolescen</a:t>
            </a:r>
            <a:r>
              <a:rPr lang="ro-RO" dirty="0" smtClean="0"/>
              <a:t>ță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481328"/>
            <a:ext cx="4572000" cy="4538471"/>
          </a:xfrm>
        </p:spPr>
        <p:txBody>
          <a:bodyPr>
            <a:normAutofit/>
          </a:bodyPr>
          <a:lstStyle/>
          <a:p>
            <a:r>
              <a:rPr lang="en-US" dirty="0" err="1" smtClean="0"/>
              <a:t>Adolescenta</a:t>
            </a:r>
            <a:r>
              <a:rPr lang="en-US" dirty="0" smtClean="0"/>
              <a:t> </a:t>
            </a:r>
            <a:r>
              <a:rPr lang="en-US" dirty="0" err="1" smtClean="0"/>
              <a:t>reprezinta</a:t>
            </a:r>
            <a:r>
              <a:rPr lang="en-US" dirty="0" smtClean="0"/>
              <a:t> o </a:t>
            </a:r>
            <a:r>
              <a:rPr lang="en-US" dirty="0" err="1" smtClean="0"/>
              <a:t>etapa</a:t>
            </a:r>
            <a:r>
              <a:rPr lang="en-US" dirty="0" smtClean="0"/>
              <a:t> de </a:t>
            </a:r>
            <a:r>
              <a:rPr lang="en-US" dirty="0" err="1" smtClean="0"/>
              <a:t>tranzitie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face </a:t>
            </a:r>
            <a:r>
              <a:rPr lang="en-US" dirty="0" err="1" smtClean="0"/>
              <a:t>legatura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stadiul</a:t>
            </a:r>
            <a:r>
              <a:rPr lang="en-US" dirty="0" smtClean="0"/>
              <a:t> de </a:t>
            </a:r>
            <a:r>
              <a:rPr lang="en-US" dirty="0" err="1" smtClean="0"/>
              <a:t>copil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de adult</a:t>
            </a:r>
            <a:r>
              <a:rPr lang="vi-VN" dirty="0" smtClean="0"/>
              <a:t>.</a:t>
            </a:r>
            <a:endParaRPr lang="ro-RO" dirty="0" smtClean="0"/>
          </a:p>
          <a:p>
            <a:r>
              <a:rPr lang="vi-VN" dirty="0" smtClean="0"/>
              <a:t> </a:t>
            </a:r>
            <a:r>
              <a:rPr lang="en-US" dirty="0" smtClean="0"/>
              <a:t> </a:t>
            </a:r>
            <a:r>
              <a:rPr lang="en-US" dirty="0" err="1" smtClean="0"/>
              <a:t>Perioada</a:t>
            </a:r>
            <a:r>
              <a:rPr lang="en-US" dirty="0" smtClean="0"/>
              <a:t> </a:t>
            </a:r>
            <a:r>
              <a:rPr lang="en-US" dirty="0" err="1" smtClean="0"/>
              <a:t>adolescentei</a:t>
            </a:r>
            <a:r>
              <a:rPr lang="en-US" dirty="0" smtClean="0"/>
              <a:t> e </a:t>
            </a:r>
            <a:r>
              <a:rPr lang="en-US" dirty="0" err="1" smtClean="0"/>
              <a:t>marcata</a:t>
            </a:r>
            <a:r>
              <a:rPr lang="en-US" dirty="0" smtClean="0"/>
              <a:t> de </a:t>
            </a:r>
            <a:r>
              <a:rPr lang="en-US" dirty="0" err="1" smtClean="0"/>
              <a:t>probleme</a:t>
            </a:r>
            <a:r>
              <a:rPr lang="en-US" dirty="0" smtClean="0"/>
              <a:t> </a:t>
            </a:r>
            <a:r>
              <a:rPr lang="en-US" dirty="0" err="1" smtClean="0"/>
              <a:t>specifice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 descr="https://encrypted-tbn1.gstatic.com/images?q=tbn:ANd9GcRa5N2-zFEqlFNV7oBLVb3yxRW3CPb0asGtVumr-VkCZLPP-dpB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3400" y="2277856"/>
            <a:ext cx="3413760" cy="2073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3200" dirty="0" smtClean="0"/>
              <a:t>R</a:t>
            </a:r>
            <a:r>
              <a:rPr lang="ro-RO" sz="3200" b="0" dirty="0" smtClean="0">
                <a:effectLst/>
              </a:rPr>
              <a:t>elațiile părinți-adolescenți </a:t>
            </a:r>
            <a:endParaRPr lang="en-US" sz="3200" b="0" dirty="0">
              <a:effectLst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4648200" cy="4309872"/>
          </a:xfrm>
        </p:spPr>
        <p:txBody>
          <a:bodyPr>
            <a:normAutofit/>
          </a:bodyPr>
          <a:lstStyle/>
          <a:p>
            <a:pPr fontAlgn="t"/>
            <a:r>
              <a:rPr lang="en-US" sz="2800" dirty="0" err="1" smtClean="0"/>
              <a:t>Implicarea</a:t>
            </a:r>
            <a:r>
              <a:rPr lang="en-US" sz="2800" dirty="0" smtClean="0"/>
              <a:t> </a:t>
            </a:r>
            <a:r>
              <a:rPr lang="en-US" sz="2800" dirty="0" err="1" smtClean="0"/>
              <a:t>parintilor</a:t>
            </a:r>
            <a:r>
              <a:rPr lang="en-US" sz="2800" dirty="0" smtClean="0"/>
              <a:t>, </a:t>
            </a:r>
            <a:r>
              <a:rPr lang="en-US" sz="2800" dirty="0" err="1" smtClean="0"/>
              <a:t>comunicarea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, </a:t>
            </a:r>
            <a:r>
              <a:rPr lang="en-US" sz="2800" dirty="0" err="1" smtClean="0"/>
              <a:t>mai</a:t>
            </a:r>
            <a:r>
              <a:rPr lang="en-US" sz="2800" dirty="0" smtClean="0"/>
              <a:t> </a:t>
            </a:r>
            <a:r>
              <a:rPr lang="en-US" sz="2800" dirty="0" err="1" smtClean="0"/>
              <a:t>presus</a:t>
            </a:r>
            <a:r>
              <a:rPr lang="en-US" sz="2800" dirty="0" smtClean="0"/>
              <a:t> de </a:t>
            </a:r>
            <a:r>
              <a:rPr lang="en-US" sz="2800" dirty="0" err="1" smtClean="0"/>
              <a:t>toate</a:t>
            </a:r>
            <a:r>
              <a:rPr lang="en-US" sz="2800" dirty="0" smtClean="0"/>
              <a:t>, </a:t>
            </a:r>
            <a:r>
              <a:rPr lang="en-US" sz="2800" dirty="0" err="1" smtClean="0"/>
              <a:t>dragostea</a:t>
            </a:r>
            <a:r>
              <a:rPr lang="en-US" sz="2800" dirty="0" smtClean="0"/>
              <a:t>, au o </a:t>
            </a:r>
            <a:r>
              <a:rPr lang="en-US" sz="2800" dirty="0" err="1" smtClean="0"/>
              <a:t>influenta</a:t>
            </a:r>
            <a:r>
              <a:rPr lang="en-US" sz="2800" dirty="0" smtClean="0"/>
              <a:t> </a:t>
            </a:r>
            <a:r>
              <a:rPr lang="en-US" sz="2800" dirty="0" err="1" smtClean="0"/>
              <a:t>pozitiva</a:t>
            </a:r>
            <a:r>
              <a:rPr lang="en-US" sz="2800" dirty="0" smtClean="0"/>
              <a:t> </a:t>
            </a:r>
            <a:r>
              <a:rPr lang="en-US" sz="2800" dirty="0" err="1" smtClean="0"/>
              <a:t>fantastica</a:t>
            </a:r>
            <a:r>
              <a:rPr lang="en-US" sz="2800" dirty="0" smtClean="0"/>
              <a:t> </a:t>
            </a:r>
            <a:r>
              <a:rPr lang="en-US" sz="2800" dirty="0" err="1" smtClean="0"/>
              <a:t>asupra</a:t>
            </a:r>
            <a:r>
              <a:rPr lang="en-US" sz="2800" dirty="0" smtClean="0"/>
              <a:t> </a:t>
            </a:r>
            <a:r>
              <a:rPr lang="en-US" sz="2800" dirty="0" err="1" smtClean="0"/>
              <a:t>deciziilor</a:t>
            </a:r>
            <a:r>
              <a:rPr lang="en-US" sz="2800" dirty="0" smtClean="0"/>
              <a:t> </a:t>
            </a:r>
            <a:r>
              <a:rPr lang="en-US" sz="2800" dirty="0" err="1" smtClean="0"/>
              <a:t>adolescentilor</a:t>
            </a:r>
            <a:endParaRPr lang="ro-RO" sz="2800" dirty="0" smtClean="0"/>
          </a:p>
          <a:p>
            <a:pPr fontAlgn="t"/>
            <a:r>
              <a:rPr lang="it-IT" sz="2800" dirty="0" smtClean="0"/>
              <a:t>Unii parinti, prea autoritari sau dimpotriva prea protectori, nu faciliteaza deloc lucrurile.</a:t>
            </a:r>
            <a:r>
              <a:rPr lang="en-US" sz="2800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 descr="https://encrypted-tbn3.gstatic.com/images?q=tbn:ANd9GcToaVZUxdt60AnNun-R1VJ6NpZzeJvvu8INABfREh-soe3kbpZXxQ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34000" y="2348754"/>
            <a:ext cx="3509422" cy="2375645"/>
          </a:xfrm>
          <a:prstGeom prst="rect">
            <a:avLst/>
          </a:prstGeom>
          <a:noFill/>
        </p:spPr>
      </p:pic>
      <p:sp>
        <p:nvSpPr>
          <p:cNvPr id="4" name="AutoShape 2" descr="data:image/jpeg;base64,/9j/4AAQSkZJRgABAQAAAQABAAD/2wCEAAkGBhQSEBUUExQWFRQUGBQVFxYUFBQVFBUUFRUWFRQUFRUXHCYeFxokGRQUHy8gIycpLCwsFR4xNTAqNSYrLCkBCQoKDgwOGg8PGikcHBwsKSkpKSkpKSkpKSkpKSksKSkpKSksKSkpKSwpKSkpKSkpKSwpKSwpKSwpLCksLCwpKf/AABEIAKQBMwMBIgACEQEDEQH/xAAbAAABBQEBAAAAAAAAAAAAAAAFAQIDBAYAB//EAD0QAAEDAgQDBQYEBQQCAwAAAAEAAhEDIQQFEjFBUWEGInGBkRMyobHB0SNCUvAHFGJyghWi4fEzU0OSwv/EABoBAAIDAQEAAAAAAAAAAAAAAAECAAMEBQb/xAAkEQACAgICAQQDAQAAAAAAAAAAAQIRAyESMUEEEyIyM0JRgf/aAAwDAQACEQMRAD8AGtCkaEjQpGhcQ6g5oUjQkaFFj6/s6bnch+7KJWQ7GZnTpNl7vus5jO3RkhjfN26zmZ481HTw+pUVPA8St8MEUtmWWSTeg1T7bVgQSQQOEborR7dHRGmXwLmAJ42HBZ2llwItEn1TnZU9u7SPCYRlCDDFzCGKzOpWMvdPTYDwCruPVMfhajY1CJEg9E6nSg3uVVSRoTbFpmbAeZ+g+6kazfqErFIg2MlRs+xteaLRykfZadoWI7F14c9vIgrcMVD7EYsJwC6E4BQBwCkaE1rVI0Iog5oQTG04qO8UeaELzenDgeYQmtEQNKaQnkJpVTGGkJqckQCNhdCVcgQaWphCkISEKDIjhNhPKQhQgkLoSpUQCQlhdCWEUASFyWF0IgsbCQhPhIoQiIXJ8JUSA9rVK0JjQpWhAYcAqGf0C6gQOJE+HVEQFawtBr9THGA9pH+QEj99VZj+yEltHkNalH75HdXMtp+0cGTE8UV7R5J7OppNt/PlCHYbD6HAzcFdFvRlitmzyzJKVODGo8zdFn0WkWFkKy3E9wOfYR+ykxHaWIaymTqMAkxPgNysW2dFNIXPcAHU5sC24+oWVPNaTM8LUrUmkGL94XieE9ERyzIKTQHQHO5uvB6DYKWkhJt2ZrLsmq1btbDf1PkN8huVNmuU+xcG6tUiZiL8QOi2+yC9qMPLWO5Ej1ASqbbET2BOzlTTiR/UIXpFG4C8vou0VWO5OC9NwLpYEJdkkWAE4NXAJ4UoU5oTwEjQpAEQD2NVLOafdB5FXgYEmwCxnaftWXAspWYN3cXeHIKNWiItlNKwzMRWqEjW5rRc3JMnYeJ5KpU7SPoO0tc624J1D4pfab0hrpWehJCFm8q7UPcQKrLO2cN782rSNcCJF/BVyi49jI5InJEoRqQhPhIgAjKRwToSEKBsak1jmPVVsdiNPd48VRqVSXMEblWxh/QWE24xvNTgygbqkMI2glNy/MS0wbt+SjjXQA9CUpGuBEhOSkGpCE8ppChBsJE6FyJCi0KYBVKeNYX6AZO/orzQoEUBSMtdNAUjVCFPtBlZqU/aCAJA1EgAHiDPmslVytzag2cJmRcH0W7q09TNJ5hwnbUJHyJQetgSzUAJm+mDrB8OIK0LI2GGKLV+RPYB7QJhS0MpptIdu79RMny5BDA4hW8JVPNL0XNJl6nVbJBiNiVbwDhpMGblZ/Gik4wZJG4EmfIInkDu44RABETyI/4QktWJkqgsq+bUNVE9IPorQTqlOWEcwVWuygwePpwAVv8As9X1UmnmAVkM0wn4ZPL/AKR3sVidVJo5Et+ytyLYz2jUgJwCVoTtKghzWqQBNAUgChDP9ts09jhw0b1DHWBv8wPNYtj5b1bf/I7egRb+I+J/Hot4Bhd8T9gsvSxMNn9RPwEfROkSws3A6afg0vP9zrD0CyuR5ScRiYIlol5/tbePOw81s8VXApu/sA/fqhnYSrpq1nHgA3/cPspF0pMElbSDNLINtQ2PzgojWoezAjh+4V6rigQ7qJCDZhjABc7/AGWdo0F5pSqPDjuN8ApFWIIuKWEiBBpVfGY4UmF3HYeKskID2oNmef0TwVyIyj/NkmSdztzRTC4N1WDGxQ/s7gvaVJd7rb/8Le0QA2GiB0V7JFGbzXKHAOIEar+ay4cWug2XpWIYSLrKZ1kkyWkah6+EJWNQ/JsXqBbO1x4Iosjk7nCqHR3AdJMj3jwE7rXJJKhWIkToSFKAauSrkSGDydzhXY4m0x62W2YFi2GCDyhbWgZAPMJpO2O1Q5oUjU0J8gAkkAC5JMADmSl7E7HhaHNqFL/TQ17mCs1rXNNvaBwdqABFxaF5j2hz0VD7Om4saCCHR7zh+sb6Z2j0KkwfagPhleGVOB/+N/ItdtdaYwcFa3ZJwaklLRfz/OGVQHmmW1tnubGipb3yNw5C6WMEWRLEYUOHQrOYzAFpsTCVPl2W3xWgzRc1wgkAdEWyd7WscbBsiCbAwLrJ5XmuFaB7Sk9zgSCdctME30yAqHaDN6lV8t7tIWY1tgB1ATe25aK5t8brR6E/PKLd6jfmoXdrMOPzz4Ary5j3E7kq7Rymo48B4lN7CXbM/M9JpYcYjDucy7XNcR5ShfYnEaXuaeBB+60PYDBRhQ0mYc4W8Z+qzeGp+xzB7OGpw8pkKZV8UPB3aPR2BPUGGfLAeimlUoI8JyjXVcQ1glxgIkPOP4mOjFN6Uh8XH7LM1D+HTP8Aci38RMf7TEgiI0hoIMyATfpug7GzSb01fNXLoASzLFmIHHQPUhVuy1eH1RzOry1EKGvUmoB4H0BUvZlwbXbOxa+fKp/ylr4sK+yZqswzAta0Nu82AG9+J5BOPZn2lNvtCS8HV0NtoRH+ZpmO62RxgJKuOqNl7WF44AOAiPFUmmmVMoqdwtO7CW+XBXlUyxpq1HOEAuAMeCuvYQYIhVyi1sp5IYuSpEgREE7TUpYw2gEzPhaPNHEOz2jqonm2HehRjpkKGVY9lKkNgeoJvtEBW6Pa06g1zYEwXD3fOdlVy3CNeAYklsX2Im3geoRSpkYDTIbpJEiS4kcjwAWrQ2ylmmY1XuLadRuhpGotdPCYJChbVr6W7XOkN92ObtrgfFaHFihrZoc0OcAO5A1AbAgWKfUosAm5PVC0GmZ//SQ0RaA5obz1fmPWYRgBDqdd5xGgx7Ng17X1EEXPgSr7XyJVUxZMcmlKuSCiLly5QhhStZlFWaTD0j0sskjuT4wMw7nOBhrotxJEwnpvoucW+g/Tp7nYC5PABZftNnoeRTp+63fkXfUqjmnaOpV7vus4NHz6nqg5ctOOHEvhjUFvse4puq2kgOafyn5g7g9Qma0qt6GdSVMtYXGVKYik/U3/ANVQ3HRjtj8D0RWhmlOt3TNOoB7j7Geh4rOkJxrSIcA4Dadx/a4Xb5W6IOKl2ZZYWvo/8KtLDFpdP6iPr9VMHEJ5fYACANhvvckniSVxambLcUOMaOpNGoHjy4FEvbu4QEKXOxBBkbFSrMmfGl8l/p6t/DbGfh1GEgkODvJwg/FqFdtaXs8wbUGzw130PyQPsJnRZig0m1QFvnuFov4hd5tKoOEg+cH7oTXxKsb+RqcsqyxXAUD7N4nVTb1aPgjErIhyeVFi2Ne0sMX5lPpglTik1o29byrscL7K5zro8j7Z5L7Or3ZLYEcT68UMy/3IPP5/9r1HtLgGOYCW2HLh1H2XnWYYD2TiW+6TwVko0hISt7KNZumo0nlH0U2ApRVZ0e5h/wAwY+MLsdT1aRxMH1so6bzH9Qj/AOzDP0Va6LzVU8OedkmPoPqjS0nSOAOkEf1Hc+CE4ntA5hsNQPejaARIVjBdo31YaG6ZtKTiy33UaHsu0gmeFvSyPYmgHjqheRUdLb80YNlp4pxpmBy+VgZ7CDBTFfxrJvxVBc/JDgzXCXJHFR1mS0jmCFIkKrLDFMxXsK8kw11jezTO/qtZSx2phBbrke7a/wAUB7RZbqa4jhPxQHs/mjmO9m4/2z03ataXKNiqVOjaYTFFhinRawni98+gaDHqreLxulveIPUWHoVQp9pGtEaL+A+arYdtTE1QSOMMYNp5nw3SNWWtklAPfqLR3n+UNG0lWMA99PuVm6XcDwPmtbk3ZxlFsvOt/E8B4BEcVhGPbDmgjqEfatbEezJJCiOLyQsvTJI/Qbkf2u+hQ3VP7+CqlHj2KIuSLkpDE02FxgCSU7NMx7jaTfcpgzH56hMuefkOg6q42m2lRL6lnPsG7HTvPO/IcN4QDHYsPd3W6QPU9StmOFbN0VxV+SFzk2Ui5XJAbOSymlcoBMcUgC5KEBkJCcF0JJUGEqhRs4gqciQVSJgqIqyV5JcPXLKjXbFrgfQr0DO6/tMO7ycP35rz2uJEjz+61uCxevDt6tj0EfRST0YFDjKjQ9isVNJv9Jha/UvO+xVeHPb1lb577DqQsq+1DSCOHdbZSOuo6AtdPc2VuSoxNlPEUw4EHYrzztFgSwlvAGQvRHvuQdxfxHNZ/tHhgTPQoT6JDsyWIwH41EH81MH5IZmWCcyo4cwHW2kGJCN46sTUpOGwbo9APsVfdhQ9ocRMcBuQDJjylUJaNDlTAYy0ii0uHe0xtx5HwlWuzuWnWCBsStn/ACbXxaRAv5CPgp8Jl7WEwBHDzV3EocxMPRho9VNUcpGtsq+KdDD0TCEbxIQ94urGHxEqx/p2szMKjNDktF2KdPYNSK5mlOnh6ep0uJs0DifsN0DwmLNYEtEN5kb/ANvNY5YnHs1xalsmq0g4uB5A+WzvoVgs5yktxAa2x1iCbCTtfx+a9Ad77Tymf7TYoLnOCFQsLt2kNdHGDY+MQrcb4vYHGx2DyVxAdVhtrtHeJPKdlo+ymXD2r6nEdwcQ0QC7zMgJ+LoBrO7ysUU7O4X2bIO5lx8Sf+E6jsa9BlrLKCqY8OStO2VSsrCFao+Vle1DnUfxabQS6Q4cJjumB6LSVDdUM7wuui4cdx4i6WS0KeZ1O1OJk3aOmkfVcibqA5D0XKq4/wAF2ZzGYp1R5e9xc47k/vZQrly1nQZy5cFFUqQFBW6FLl0pjU4IiJjpTg5MSygWJjpXSmylCA1j2OVKruehVsFJUwZPe2BtqPu6hwJG3ibIxKczpWQU3o1lFaGaZ2PwKAlpaSDuiWWd0kHiJUl0U2mHez9fTio4OkL0im+Wt8QvKKNXTWY7kQvS6FXuN8R8Qs37oryLTNBRdZSFyq0HWU0rYjCyDF/ldyMf4usfofJCM8bLY5SPJF8We4Rxiw5lDsczW0HmAVAGcw2ABEbxceSIYKlw5FXMLgtJ8VZo4SClSGbJMG2BG0WECBHC3gren9+KYKUfvlb6hSwnFIvuquL90+CttNlQxb7EKEKGRtm7rcufUrSsFlgqmaaGtLeF/iZVpvbGGlp4gwfJK2NFWXcQ/wBs9z3ju7NBj3R067qtVxrBA2A21AtQsZwXyGgnaNRt1Ai6t4hrms1E3beG7HaxlY5Pe/J0koVX8LNfGsPeG0RuD8lnKGNNTEezbcvcC3lb/pXjjHVAGaQDe4AEjh80eyHIGsdrIBdz5c03DdsDrwFsPhrX4WA8VbwLu+f3zTWuuB5p+Eb+K7yKsECDlXqqyQquINlB30VdElJimWI4JK+JFOmXGB4/BC6Wavq2pDug96o7Y89IQEoy+OoaKjm8ifTguWgxWXhzyTxj5ALlVxAeUAjguJRXP8nABfTs4CbbO8UAoYrVY2dy+y0xfJWjQsyunpk73WVejjgHd6m17eTi4ehaRB9VNWpHRrjuzpPjE/f0VQUxB3EAm15jhCsjRn9RKX6hbEYdultSnPs3yIcZcx4jVTceNiCDxBHIqvpVXLczDNTXCab4D2je3uvb/UL+pHFT1iW3B1NOzhsfsehuFJRofBmUlT7HEJEtOoClLUhsryhqcAkASqBFWx7D4VleliKTxOkNqt+LHf8A5WNlaz+GmL049jTtVa+kfFwkfFoQeivIriwfVyJgdxIaTDSbBUcbDajYtuFps5plld44SfULLZpUuD1CqTbezI9IfVOxXoeVYjVQa7oD6Lzcvstz2Or6qIaeBLT4KuWqYZ7RscHUkC/RXnNI2KB5XU3adx9LFG8NVkdVsTtHPapkVYmLgHw3VKge6Bv7zZ8CQETqU7IYww6P6j6EXTALTWWSht0jHBIH3UISVDA/fh9Qo31beKR75kc/2FAX8v3KhCYOgILmmJjzlEa9SBZZ/MHyfgg3SGirMXSxpIjiC7zBOy5r+Rhayvk9JxksE8x3T8EynklIGdM9CZCyvOmaFiaK+S4E++7/ABH1RarEX2tK4JKjZEc1mu5WX1SEr5eabdbBOm8C9uI+qOZdW1M1fqE+qip4BmnSWzbuk7x+klR4CqA0NHAQtgH0XadXvK/gL1HHo0IDXr3EdUbyEywu5n5WUIgo5D8W5XXlBcyxgZuYUCwbm34z2UgRA77geMWaD5yrDX6QGuYWx+n3UKyzDveXVeLjYngOCKn+YH6PGfogHwRPffZcon4etN6jZ/tKVQWjHYgzvcLPY3JGGpquJ5RuEXpYybfJNxTNQSRuPQ0kn2MyzBNcDRJs8ESf1btd6hDqWX+zqVA8XZTqkti7u6WwPXV4NKvYKtpe07EESiHajBOOiuz3qe/gDLT1A2PQo451KmWumqMAW+aJ5LTkVm8BSL44Sx9OD6EjzUOdYMMqyyzHhtRvIB27fJwcPJQYPGPpkkQdTXsIPFrxB+h8lu7Ryo/Ce/BcDFK1ypHEODWuLbO1f7TBTqeLBVLizrwzQfRb0ppCY2slL0pbyTFlXsmx3sa9Kr/63sf5BwJ+EocSpGlFg7N/2zbGJdGzoeDzDhI+axeOZqMEwN1p8Vi/bYag+ZcKYpu5zT7g+ABWUxdjvwVK7Mbj4Y1zlqexOKu9vgVkgJ2BPgFo+ytBwraoMEQbJZ9EN1q01QeDv+j9EWoMcH2QfFtmnPFt/v8ABEssxOot8D8FbhlaMmWNOwtUbNiUCx9ZjHgMdLp715gxbwRSn+KXb6BYcNZ4/wCIXYnI6b2xAb1aACFeUgyli5CU4q/wRDD5IxsaiXEGZ28oCdUymnqm46A2UAUBVsD6JKWHeRIaYvHDiduaLCg0BzImADHRZ7tH2i9m1wbPddBA309I/d0G6Q8VbofjiW7giOYN0Fri48VHhnuxDA5lapTOomztxyIdaURp4fYPc55HFwZPqAFRLImqNKwNMhJTZUWNadJGw/M4kbcYCZhnEi4gflEXDeErE40jU40iwnM3HimAK03Bua5k7G/h0KCatIStBdvuwLfNZAYosrupmbkwfotqwCFk+1uXPqO/BaZbckDj4reyLouYdxcAAJM7C5WryqhppNBsdzzk3WV7NV6zKYqup8dLgbGP1t6FbDC1muYC3b92QIOqmAsT2pqk1GMH5t/KFscQ6yzWLw4ditRuA0AdDJlRkXZYwk02CBblurQrsdxjxT6RbEKDE4QHceigGV6uZNaSARZconUwLAW8lygDzSoC0zu07O59DyKlp4ubKGlVgcwdwdikcwcJ+o8OYSKSfYzi0WalD8w36LT5LjBULQbEWcDfcRPUFZLDV4N9uf35Im1ps+kYLTbrH7KElsMXuyn2io0RUdTIOhpnu2dSL9yybOYbS08RIhZLE0tLi0ODhwcARI3Bg3B6LXVcnfXqEtc0A7l5Mt6WFwiNPsTh2kS51YjckaGzxhoJMeJWlZEhc+OOR3HTM9QwDqtHDNYJOmsTyE1nbnhYK7W7M0aYHt6oa48oj7rU0cM2m3SwaQNotCCY3J8PrL61ck8iWiOiTm2x0qjTAOKyyg1pNOvMCQ03JPIQh0o/VySnUGqhUB6Ez/uCD1sI5joeIPz6g8UyZYkvAxoT2lRPrtHFRfz4HAo02NzjHthvK8eWHSbtcYjkTaQj2Xdnm1XOLtmwB1lYqhjJcIBncRv4hem9nHfgBxEFxJM89vos+VcSrJJS2iXD5BSb+UK/Rw7W7ABODk5Z7KTq3uu8D8lQyXOBTLdQkbHwKu1nd0+B+Syr3Wsr8OirIrPTKOJDriwUwrLzjAdrqlIaSNQHkURd25aY7rgtSkZ+LNsasmFRxuJLZBBWTPbUapv6Iphe3FJwhwPojZGmV8dn7qcPAOptj/U3l4qjmValWaarHA6twbEHzV/McdQrCQwk+izVTLQHXcGjpc/ZLIKGuxbhDWXdwgXB+oRhmYVGtBqtuBuzvb8wly3L2U2zHe/Ud45dFzzM+cJXBMujlcSNuNc8/wDjIH6ngC/CG7lTU8M8OGtxIMWgAff4rsJVLTtwVqpiVyM2aUXxN8PmrJ2u07cArBBeWRw38IQ01QmjCCu9gJMMNwCRPS3gs/p1yyKyycaiH68sHw8ynQGtvfnKrYnDhlMlu4EgS47GeKzeadrQToaOEXsZ328V3jIaynihTe1x/wDFVAHQGLfUKyKAY6We6dxNvELF5b2oikadZuphJII95p6cwr+X9pmCxcYG07pQ2aPF4iGk9FjGYxzq7BqjVF+riVN2i7RywimZ5+YKDdmCalds3094nhI2CHYVo3VDBkb+ac55Za7x8k9ocfeMdApUwoNfiKc7EdIXK25gnZcoA8eapAuXLKzQiWm3VM7gb8fA81Ll9UiIK5crY9FP7B7BiXTxRPSlXKDEFcodisOwuk06ZPMsBPquXJkHyijisgouaXhvs3C80zpnxGyyuLe5wqBz3O9mAGybiTfbdcuWjDvsy59dEPZ3DtfiqTHCWudBHMQVVxzAKpA2XLlZ5Mt2gpgB7p5Fw+S9Hyu1FvhK5csWc14/qWw5WQVy5ZiwixJ7jvA/JZh+y5ctGHplMyjXTQ1IuV5WNfunMckXIgZep1iBup8vZL781y5MKzQPENA4RKiw47h9Fy5RgRJg33d5JrhF1y5ee9X+VnZ9N9CvjKmkW6/IrssxJBaeJH0XLkfS/kRbm/GG3VzqI8vKCViM0pDVsuXLtnPKTKpmFwN0i5AhLhTN0d7O4k+30Q0CC6wAJI5rlyA/g2bE4rlyYUiKRcu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eg;base64,/9j/4AAQSkZJRgABAQAAAQABAAD/2wCEAAkGBhQSEBUUExQWFRQUGBQVFxYUFBQVFBUUFRUWFRQUFRUXHCYeFxokGRQUHy8gIycpLCwsFR4xNTAqNSYrLCkBCQoKDgwOGg8PGikcHBwsKSkpKSkpKSkpKSkpKSksKSkpKSksKSkpKSwpKSkpKSkpKSwpKSwpKSwpLCksLCwpKf/AABEIAKQBMwMBIgACEQEDEQH/xAAbAAABBQEBAAAAAAAAAAAAAAAFAQIDBAYAB//EAD0QAAEDAgQDBQYEBQQCAwAAAAEAAhEDIQQFEjFBUWEGInGBkRMyobHB0SNCUvAHFGJyghWi4fEzU0OSwv/EABoBAAIDAQEAAAAAAAAAAAAAAAECAAMEBQb/xAAkEQACAgICAQQDAQAAAAAAAAAAAQIRAyESMUEEEyIyM0JRgf/aAAwDAQACEQMRAD8AGtCkaEjQpGhcQ6g5oUjQkaFFj6/s6bnch+7KJWQ7GZnTpNl7vus5jO3RkhjfN26zmZ481HTw+pUVPA8St8MEUtmWWSTeg1T7bVgQSQQOEborR7dHRGmXwLmAJ42HBZ2llwItEn1TnZU9u7SPCYRlCDDFzCGKzOpWMvdPTYDwCruPVMfhajY1CJEg9E6nSg3uVVSRoTbFpmbAeZ+g+6kazfqErFIg2MlRs+xteaLRykfZadoWI7F14c9vIgrcMVD7EYsJwC6E4BQBwCkaE1rVI0Iog5oQTG04qO8UeaELzenDgeYQmtEQNKaQnkJpVTGGkJqckQCNhdCVcgQaWphCkISEKDIjhNhPKQhQgkLoSpUQCQlhdCWEUASFyWF0IgsbCQhPhIoQiIXJ8JUSA9rVK0JjQpWhAYcAqGf0C6gQOJE+HVEQFawtBr9THGA9pH+QEj99VZj+yEltHkNalH75HdXMtp+0cGTE8UV7R5J7OppNt/PlCHYbD6HAzcFdFvRlitmzyzJKVODGo8zdFn0WkWFkKy3E9wOfYR+ykxHaWIaymTqMAkxPgNysW2dFNIXPcAHU5sC24+oWVPNaTM8LUrUmkGL94XieE9ERyzIKTQHQHO5uvB6DYKWkhJt2ZrLsmq1btbDf1PkN8huVNmuU+xcG6tUiZiL8QOi2+yC9qMPLWO5Ej1ASqbbET2BOzlTTiR/UIXpFG4C8vou0VWO5OC9NwLpYEJdkkWAE4NXAJ4UoU5oTwEjQpAEQD2NVLOafdB5FXgYEmwCxnaftWXAspWYN3cXeHIKNWiItlNKwzMRWqEjW5rRc3JMnYeJ5KpU7SPoO0tc624J1D4pfab0hrpWehJCFm8q7UPcQKrLO2cN782rSNcCJF/BVyi49jI5InJEoRqQhPhIgAjKRwToSEKBsak1jmPVVsdiNPd48VRqVSXMEblWxh/QWE24xvNTgygbqkMI2glNy/MS0wbt+SjjXQA9CUpGuBEhOSkGpCE8ppChBsJE6FyJCi0KYBVKeNYX6AZO/orzQoEUBSMtdNAUjVCFPtBlZqU/aCAJA1EgAHiDPmslVytzag2cJmRcH0W7q09TNJ5hwnbUJHyJQetgSzUAJm+mDrB8OIK0LI2GGKLV+RPYB7QJhS0MpptIdu79RMny5BDA4hW8JVPNL0XNJl6nVbJBiNiVbwDhpMGblZ/Gik4wZJG4EmfIInkDu44RABETyI/4QktWJkqgsq+bUNVE9IPorQTqlOWEcwVWuygwePpwAVv8As9X1UmnmAVkM0wn4ZPL/AKR3sVidVJo5Et+ytyLYz2jUgJwCVoTtKghzWqQBNAUgChDP9ts09jhw0b1DHWBv8wPNYtj5b1bf/I7egRb+I+J/Hot4Bhd8T9gsvSxMNn9RPwEfROkSws3A6afg0vP9zrD0CyuR5ScRiYIlol5/tbePOw81s8VXApu/sA/fqhnYSrpq1nHgA3/cPspF0pMElbSDNLINtQ2PzgojWoezAjh+4V6rigQ7qJCDZhjABc7/AGWdo0F5pSqPDjuN8ApFWIIuKWEiBBpVfGY4UmF3HYeKskID2oNmef0TwVyIyj/NkmSdztzRTC4N1WDGxQ/s7gvaVJd7rb/8Le0QA2GiB0V7JFGbzXKHAOIEar+ay4cWug2XpWIYSLrKZ1kkyWkah6+EJWNQ/JsXqBbO1x4Iosjk7nCqHR3AdJMj3jwE7rXJJKhWIkToSFKAauSrkSGDydzhXY4m0x62W2YFi2GCDyhbWgZAPMJpO2O1Q5oUjU0J8gAkkAC5JMADmSl7E7HhaHNqFL/TQ17mCs1rXNNvaBwdqABFxaF5j2hz0VD7Om4saCCHR7zh+sb6Z2j0KkwfagPhleGVOB/+N/ItdtdaYwcFa3ZJwaklLRfz/OGVQHmmW1tnubGipb3yNw5C6WMEWRLEYUOHQrOYzAFpsTCVPl2W3xWgzRc1wgkAdEWyd7WscbBsiCbAwLrJ5XmuFaB7Sk9zgSCdctME30yAqHaDN6lV8t7tIWY1tgB1ATe25aK5t8brR6E/PKLd6jfmoXdrMOPzz4Ary5j3E7kq7Rymo48B4lN7CXbM/M9JpYcYjDucy7XNcR5ShfYnEaXuaeBB+60PYDBRhQ0mYc4W8Z+qzeGp+xzB7OGpw8pkKZV8UPB3aPR2BPUGGfLAeimlUoI8JyjXVcQ1glxgIkPOP4mOjFN6Uh8XH7LM1D+HTP8Aci38RMf7TEgiI0hoIMyATfpug7GzSb01fNXLoASzLFmIHHQPUhVuy1eH1RzOry1EKGvUmoB4H0BUvZlwbXbOxa+fKp/ylr4sK+yZqswzAta0Nu82AG9+J5BOPZn2lNvtCS8HV0NtoRH+ZpmO62RxgJKuOqNl7WF44AOAiPFUmmmVMoqdwtO7CW+XBXlUyxpq1HOEAuAMeCuvYQYIhVyi1sp5IYuSpEgREE7TUpYw2gEzPhaPNHEOz2jqonm2HehRjpkKGVY9lKkNgeoJvtEBW6Pa06g1zYEwXD3fOdlVy3CNeAYklsX2Im3geoRSpkYDTIbpJEiS4kcjwAWrQ2ylmmY1XuLadRuhpGotdPCYJChbVr6W7XOkN92ObtrgfFaHFihrZoc0OcAO5A1AbAgWKfUosAm5PVC0GmZ//SQ0RaA5obz1fmPWYRgBDqdd5xGgx7Ng17X1EEXPgSr7XyJVUxZMcmlKuSCiLly5QhhStZlFWaTD0j0sskjuT4wMw7nOBhrotxJEwnpvoucW+g/Tp7nYC5PABZftNnoeRTp+63fkXfUqjmnaOpV7vus4NHz6nqg5ctOOHEvhjUFvse4puq2kgOafyn5g7g9Qma0qt6GdSVMtYXGVKYik/U3/ANVQ3HRjtj8D0RWhmlOt3TNOoB7j7Geh4rOkJxrSIcA4Dadx/a4Xb5W6IOKl2ZZYWvo/8KtLDFpdP6iPr9VMHEJ5fYACANhvvckniSVxambLcUOMaOpNGoHjy4FEvbu4QEKXOxBBkbFSrMmfGl8l/p6t/DbGfh1GEgkODvJwg/FqFdtaXs8wbUGzw130PyQPsJnRZig0m1QFvnuFov4hd5tKoOEg+cH7oTXxKsb+RqcsqyxXAUD7N4nVTb1aPgjErIhyeVFi2Ne0sMX5lPpglTik1o29byrscL7K5zro8j7Z5L7Or3ZLYEcT68UMy/3IPP5/9r1HtLgGOYCW2HLh1H2XnWYYD2TiW+6TwVko0hISt7KNZumo0nlH0U2ApRVZ0e5h/wAwY+MLsdT1aRxMH1so6bzH9Qj/AOzDP0Va6LzVU8OedkmPoPqjS0nSOAOkEf1Hc+CE4ntA5hsNQPejaARIVjBdo31YaG6ZtKTiy33UaHsu0gmeFvSyPYmgHjqheRUdLb80YNlp4pxpmBy+VgZ7CDBTFfxrJvxVBc/JDgzXCXJHFR1mS0jmCFIkKrLDFMxXsK8kw11jezTO/qtZSx2phBbrke7a/wAUB7RZbqa4jhPxQHs/mjmO9m4/2z03ataXKNiqVOjaYTFFhinRawni98+gaDHqreLxulveIPUWHoVQp9pGtEaL+A+arYdtTE1QSOMMYNp5nw3SNWWtklAPfqLR3n+UNG0lWMA99PuVm6XcDwPmtbk3ZxlFsvOt/E8B4BEcVhGPbDmgjqEfatbEezJJCiOLyQsvTJI/Qbkf2u+hQ3VP7+CqlHj2KIuSLkpDE02FxgCSU7NMx7jaTfcpgzH56hMuefkOg6q42m2lRL6lnPsG7HTvPO/IcN4QDHYsPd3W6QPU9StmOFbN0VxV+SFzk2Ui5XJAbOSymlcoBMcUgC5KEBkJCcF0JJUGEqhRs4gqciQVSJgqIqyV5JcPXLKjXbFrgfQr0DO6/tMO7ycP35rz2uJEjz+61uCxevDt6tj0EfRST0YFDjKjQ9isVNJv9Jha/UvO+xVeHPb1lb577DqQsq+1DSCOHdbZSOuo6AtdPc2VuSoxNlPEUw4EHYrzztFgSwlvAGQvRHvuQdxfxHNZ/tHhgTPQoT6JDsyWIwH41EH81MH5IZmWCcyo4cwHW2kGJCN46sTUpOGwbo9APsVfdhQ9ocRMcBuQDJjylUJaNDlTAYy0ii0uHe0xtx5HwlWuzuWnWCBsStn/ACbXxaRAv5CPgp8Jl7WEwBHDzV3EocxMPRho9VNUcpGtsq+KdDD0TCEbxIQ94urGHxEqx/p2szMKjNDktF2KdPYNSK5mlOnh6ep0uJs0DifsN0DwmLNYEtEN5kb/ANvNY5YnHs1xalsmq0g4uB5A+WzvoVgs5yktxAa2x1iCbCTtfx+a9Ad77Tymf7TYoLnOCFQsLt2kNdHGDY+MQrcb4vYHGx2DyVxAdVhtrtHeJPKdlo+ymXD2r6nEdwcQ0QC7zMgJ+LoBrO7ysUU7O4X2bIO5lx8Sf+E6jsa9BlrLKCqY8OStO2VSsrCFao+Vle1DnUfxabQS6Q4cJjumB6LSVDdUM7wuui4cdx4i6WS0KeZ1O1OJk3aOmkfVcibqA5D0XKq4/wAF2ZzGYp1R5e9xc47k/vZQrly1nQZy5cFFUqQFBW6FLl0pjU4IiJjpTg5MSygWJjpXSmylCA1j2OVKruehVsFJUwZPe2BtqPu6hwJG3ibIxKczpWQU3o1lFaGaZ2PwKAlpaSDuiWWd0kHiJUl0U2mHez9fTio4OkL0im+Wt8QvKKNXTWY7kQvS6FXuN8R8Qs37oryLTNBRdZSFyq0HWU0rYjCyDF/ldyMf4usfofJCM8bLY5SPJF8We4Rxiw5lDsczW0HmAVAGcw2ABEbxceSIYKlw5FXMLgtJ8VZo4SClSGbJMG2BG0WECBHC3gren9+KYKUfvlb6hSwnFIvuquL90+CttNlQxb7EKEKGRtm7rcufUrSsFlgqmaaGtLeF/iZVpvbGGlp4gwfJK2NFWXcQ/wBs9z3ju7NBj3R067qtVxrBA2A21AtQsZwXyGgnaNRt1Ai6t4hrms1E3beG7HaxlY5Pe/J0koVX8LNfGsPeG0RuD8lnKGNNTEezbcvcC3lb/pXjjHVAGaQDe4AEjh80eyHIGsdrIBdz5c03DdsDrwFsPhrX4WA8VbwLu+f3zTWuuB5p+Eb+K7yKsECDlXqqyQquINlB30VdElJimWI4JK+JFOmXGB4/BC6Wavq2pDug96o7Y89IQEoy+OoaKjm8ifTguWgxWXhzyTxj5ALlVxAeUAjguJRXP8nABfTs4CbbO8UAoYrVY2dy+y0xfJWjQsyunpk73WVejjgHd6m17eTi4ehaRB9VNWpHRrjuzpPjE/f0VQUxB3EAm15jhCsjRn9RKX6hbEYdultSnPs3yIcZcx4jVTceNiCDxBHIqvpVXLczDNTXCab4D2je3uvb/UL+pHFT1iW3B1NOzhsfsehuFJRofBmUlT7HEJEtOoClLUhsryhqcAkASqBFWx7D4VleliKTxOkNqt+LHf8A5WNlaz+GmL049jTtVa+kfFwkfFoQeivIriwfVyJgdxIaTDSbBUcbDajYtuFps5plld44SfULLZpUuD1CqTbezI9IfVOxXoeVYjVQa7oD6Lzcvstz2Or6qIaeBLT4KuWqYZ7RscHUkC/RXnNI2KB5XU3adx9LFG8NVkdVsTtHPapkVYmLgHw3VKge6Bv7zZ8CQETqU7IYww6P6j6EXTALTWWSht0jHBIH3UISVDA/fh9Qo31beKR75kc/2FAX8v3KhCYOgILmmJjzlEa9SBZZ/MHyfgg3SGirMXSxpIjiC7zBOy5r+Rhayvk9JxksE8x3T8EynklIGdM9CZCyvOmaFiaK+S4E++7/ABH1RarEX2tK4JKjZEc1mu5WX1SEr5eabdbBOm8C9uI+qOZdW1M1fqE+qip4BmnSWzbuk7x+klR4CqA0NHAQtgH0XadXvK/gL1HHo0IDXr3EdUbyEywu5n5WUIgo5D8W5XXlBcyxgZuYUCwbm34z2UgRA77geMWaD5yrDX6QGuYWx+n3UKyzDveXVeLjYngOCKn+YH6PGfogHwRPffZcon4etN6jZ/tKVQWjHYgzvcLPY3JGGpquJ5RuEXpYybfJNxTNQSRuPQ0kn2MyzBNcDRJs8ESf1btd6hDqWX+zqVA8XZTqkti7u6WwPXV4NKvYKtpe07EESiHajBOOiuz3qe/gDLT1A2PQo451KmWumqMAW+aJ5LTkVm8BSL44Sx9OD6EjzUOdYMMqyyzHhtRvIB27fJwcPJQYPGPpkkQdTXsIPFrxB+h8lu7Ryo/Ce/BcDFK1ypHEODWuLbO1f7TBTqeLBVLizrwzQfRb0ppCY2slL0pbyTFlXsmx3sa9Kr/63sf5BwJ+EocSpGlFg7N/2zbGJdGzoeDzDhI+axeOZqMEwN1p8Vi/bYag+ZcKYpu5zT7g+ABWUxdjvwVK7Mbj4Y1zlqexOKu9vgVkgJ2BPgFo+ytBwraoMEQbJZ9EN1q01QeDv+j9EWoMcH2QfFtmnPFt/v8ABEssxOot8D8FbhlaMmWNOwtUbNiUCx9ZjHgMdLp715gxbwRSn+KXb6BYcNZ4/wCIXYnI6b2xAb1aACFeUgyli5CU4q/wRDD5IxsaiXEGZ28oCdUymnqm46A2UAUBVsD6JKWHeRIaYvHDiduaLCg0BzImADHRZ7tH2i9m1wbPddBA309I/d0G6Q8VbofjiW7giOYN0Fri48VHhnuxDA5lapTOomztxyIdaURp4fYPc55HFwZPqAFRLImqNKwNMhJTZUWNadJGw/M4kbcYCZhnEi4gflEXDeErE40jU40iwnM3HimAK03Bua5k7G/h0KCatIStBdvuwLfNZAYosrupmbkwfotqwCFk+1uXPqO/BaZbckDj4reyLouYdxcAAJM7C5WryqhppNBsdzzk3WV7NV6zKYqup8dLgbGP1t6FbDC1muYC3b92QIOqmAsT2pqk1GMH5t/KFscQ6yzWLw4ditRuA0AdDJlRkXZYwk02CBblurQrsdxjxT6RbEKDE4QHceigGV6uZNaSARZconUwLAW8lygDzSoC0zu07O59DyKlp4ubKGlVgcwdwdikcwcJ+o8OYSKSfYzi0WalD8w36LT5LjBULQbEWcDfcRPUFZLDV4N9uf35Im1ps+kYLTbrH7KElsMXuyn2io0RUdTIOhpnu2dSL9yybOYbS08RIhZLE0tLi0ODhwcARI3Bg3B6LXVcnfXqEtc0A7l5Mt6WFwiNPsTh2kS51YjckaGzxhoJMeJWlZEhc+OOR3HTM9QwDqtHDNYJOmsTyE1nbnhYK7W7M0aYHt6oa48oj7rU0cM2m3SwaQNotCCY3J8PrL61ck8iWiOiTm2x0qjTAOKyyg1pNOvMCQ03JPIQh0o/VySnUGqhUB6Ez/uCD1sI5joeIPz6g8UyZYkvAxoT2lRPrtHFRfz4HAo02NzjHthvK8eWHSbtcYjkTaQj2Xdnm1XOLtmwB1lYqhjJcIBncRv4hem9nHfgBxEFxJM89vos+VcSrJJS2iXD5BSb+UK/Rw7W7ABODk5Z7KTq3uu8D8lQyXOBTLdQkbHwKu1nd0+B+Syr3Wsr8OirIrPTKOJDriwUwrLzjAdrqlIaSNQHkURd25aY7rgtSkZ+LNsasmFRxuJLZBBWTPbUapv6Iphe3FJwhwPojZGmV8dn7qcPAOptj/U3l4qjmValWaarHA6twbEHzV/McdQrCQwk+izVTLQHXcGjpc/ZLIKGuxbhDWXdwgXB+oRhmYVGtBqtuBuzvb8wly3L2U2zHe/Ud45dFzzM+cJXBMujlcSNuNc8/wDjIH6ngC/CG7lTU8M8OGtxIMWgAff4rsJVLTtwVqpiVyM2aUXxN8PmrJ2u07cArBBeWRw38IQ01QmjCCu9gJMMNwCRPS3gs/p1yyKyycaiH68sHw8ynQGtvfnKrYnDhlMlu4EgS47GeKzeadrQToaOEXsZ328V3jIaynihTe1x/wDFVAHQGLfUKyKAY6We6dxNvELF5b2oikadZuphJII95p6cwr+X9pmCxcYG07pQ2aPF4iGk9FjGYxzq7BqjVF+riVN2i7RywimZ5+YKDdmCalds3094nhI2CHYVo3VDBkb+ac55Za7x8k9ocfeMdApUwoNfiKc7EdIXK25gnZcoA8eapAuXLKzQiWm3VM7gb8fA81Ll9UiIK5crY9FP7B7BiXTxRPSlXKDEFcodisOwuk06ZPMsBPquXJkHyijisgouaXhvs3C80zpnxGyyuLe5wqBz3O9mAGybiTfbdcuWjDvsy59dEPZ3DtfiqTHCWudBHMQVVxzAKpA2XLlZ5Mt2gpgB7p5Fw+S9Hyu1FvhK5csWc14/qWw5WQVy5ZiwixJ7jvA/JZh+y5ctGHplMyjXTQ1IuV5WNfunMckXIgZep1iBup8vZL781y5MKzQPENA4RKiw47h9Fy5RgRJg33d5JrhF1y5ee9X+VnZ9N9CvjKmkW6/IrssxJBaeJH0XLkfS/kRbm/GG3VzqI8vKCViM0pDVsuXLtnPKTKpmFwN0i5AhLhTN0d7O4k+30Q0CC6wAJI5rlyA/g2bE4rlyYUiKRcu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b="0" dirty="0" smtClean="0">
                <a:effectLst/>
              </a:rPr>
              <a:t>Adolescența și criza de originalitate</a:t>
            </a:r>
            <a:endParaRPr lang="en-US" sz="32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447800"/>
            <a:ext cx="4648200" cy="4419599"/>
          </a:xfrm>
        </p:spPr>
        <p:txBody>
          <a:bodyPr>
            <a:noAutofit/>
          </a:bodyPr>
          <a:lstStyle/>
          <a:p>
            <a:pPr fontAlgn="t"/>
            <a:r>
              <a:rPr lang="ro-RO" sz="2800" dirty="0" smtClean="0"/>
              <a:t>A</a:t>
            </a:r>
            <a:r>
              <a:rPr lang="it-IT" sz="2800" dirty="0" smtClean="0"/>
              <a:t>propierea fata de parinti Inceputul adolescentei reprezinta un ragaz pentru familia rascolita de furtunile pubertatii</a:t>
            </a:r>
            <a:r>
              <a:rPr lang="en-US" sz="2800" dirty="0" smtClean="0"/>
              <a:t>.</a:t>
            </a:r>
            <a:endParaRPr lang="en-US" sz="2800" dirty="0"/>
          </a:p>
          <a:p>
            <a:pPr fontAlgn="t"/>
            <a:r>
              <a:rPr lang="it-IT" sz="2800" dirty="0" smtClean="0"/>
              <a:t>Raporturile parinti-copii par, dintr-o data, ca sunt plasate sub semnul unei cautari reciproce, al intelegerii si al aprobarii</a:t>
            </a:r>
            <a:endParaRPr lang="en-US" sz="2800" dirty="0"/>
          </a:p>
        </p:txBody>
      </p:sp>
      <p:pic>
        <p:nvPicPr>
          <p:cNvPr id="4" name="Picture 2" descr="http://praf.info/wp-content/uploads/2013/04/adolescen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81200"/>
            <a:ext cx="3587262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258</TotalTime>
  <Words>107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Adolescența</vt:lpstr>
      <vt:lpstr>Despre adolescență</vt:lpstr>
      <vt:lpstr>Relațiile părinți-adolescenți </vt:lpstr>
      <vt:lpstr>Adolescența și criza de originalitate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Rolul sportului în adolescență</dc:title>
  <dc:creator>DeEa</dc:creator>
  <cp:lastModifiedBy>gabi</cp:lastModifiedBy>
  <cp:revision>37</cp:revision>
  <dcterms:created xsi:type="dcterms:W3CDTF">2013-02-28T17:58:54Z</dcterms:created>
  <dcterms:modified xsi:type="dcterms:W3CDTF">2014-03-18T20:42:34Z</dcterms:modified>
</cp:coreProperties>
</file>